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5119350" cy="8640763"/>
  <p:notesSz cx="6858000" cy="9144000"/>
  <p:defaultTextStyle>
    <a:defPPr>
      <a:defRPr lang="ru-RU"/>
    </a:defPPr>
    <a:lvl1pPr marL="0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1pPr>
    <a:lvl2pPr marL="570220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2pPr>
    <a:lvl3pPr marL="1140440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3pPr>
    <a:lvl4pPr marL="1710660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4pPr>
    <a:lvl5pPr marL="2280879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5pPr>
    <a:lvl6pPr marL="2851099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6pPr>
    <a:lvl7pPr marL="3421319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7pPr>
    <a:lvl8pPr marL="3991539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8pPr>
    <a:lvl9pPr marL="4561759" algn="l" defTabSz="1140440" rtl="0" eaLnBrk="1" latinLnBrk="0" hangingPunct="1">
      <a:defRPr sz="224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64" autoAdjust="0"/>
    <p:restoredTop sz="94660"/>
  </p:normalViewPr>
  <p:slideViewPr>
    <p:cSldViewPr snapToGrid="0">
      <p:cViewPr>
        <p:scale>
          <a:sx n="60" d="100"/>
          <a:sy n="60" d="100"/>
        </p:scale>
        <p:origin x="2382" y="1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19" y="1414125"/>
            <a:ext cx="11339513" cy="3008266"/>
          </a:xfrm>
        </p:spPr>
        <p:txBody>
          <a:bodyPr anchor="b"/>
          <a:lstStyle>
            <a:lvl1pPr algn="ctr">
              <a:defRPr sz="744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89919" y="4538401"/>
            <a:ext cx="11339513" cy="2086184"/>
          </a:xfrm>
        </p:spPr>
        <p:txBody>
          <a:bodyPr/>
          <a:lstStyle>
            <a:lvl1pPr marL="0" indent="0" algn="ctr">
              <a:buNone/>
              <a:defRPr sz="2976"/>
            </a:lvl1pPr>
            <a:lvl2pPr marL="566974" indent="0" algn="ctr">
              <a:buNone/>
              <a:defRPr sz="2480"/>
            </a:lvl2pPr>
            <a:lvl3pPr marL="1133947" indent="0" algn="ctr">
              <a:buNone/>
              <a:defRPr sz="2232"/>
            </a:lvl3pPr>
            <a:lvl4pPr marL="1700921" indent="0" algn="ctr">
              <a:buNone/>
              <a:defRPr sz="1984"/>
            </a:lvl4pPr>
            <a:lvl5pPr marL="2267895" indent="0" algn="ctr">
              <a:buNone/>
              <a:defRPr sz="1984"/>
            </a:lvl5pPr>
            <a:lvl6pPr marL="2834869" indent="0" algn="ctr">
              <a:buNone/>
              <a:defRPr sz="1984"/>
            </a:lvl6pPr>
            <a:lvl7pPr marL="3401842" indent="0" algn="ctr">
              <a:buNone/>
              <a:defRPr sz="1984"/>
            </a:lvl7pPr>
            <a:lvl8pPr marL="3968816" indent="0" algn="ctr">
              <a:buNone/>
              <a:defRPr sz="1984"/>
            </a:lvl8pPr>
            <a:lvl9pPr marL="4535790" indent="0" algn="ctr">
              <a:buNone/>
              <a:defRPr sz="1984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123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4411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819785" y="460041"/>
            <a:ext cx="3260110" cy="73226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39455" y="460041"/>
            <a:ext cx="9591338" cy="73226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582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3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1581" y="2154191"/>
            <a:ext cx="13040439" cy="3594317"/>
          </a:xfrm>
        </p:spPr>
        <p:txBody>
          <a:bodyPr anchor="b"/>
          <a:lstStyle>
            <a:lvl1pPr>
              <a:defRPr sz="744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1581" y="5782512"/>
            <a:ext cx="13040439" cy="1890166"/>
          </a:xfrm>
        </p:spPr>
        <p:txBody>
          <a:bodyPr/>
          <a:lstStyle>
            <a:lvl1pPr marL="0" indent="0">
              <a:buNone/>
              <a:defRPr sz="2976">
                <a:solidFill>
                  <a:schemeClr val="tx1">
                    <a:tint val="75000"/>
                  </a:schemeClr>
                </a:solidFill>
              </a:defRPr>
            </a:lvl1pPr>
            <a:lvl2pPr marL="566974" indent="0">
              <a:buNone/>
              <a:defRPr sz="2480">
                <a:solidFill>
                  <a:schemeClr val="tx1">
                    <a:tint val="75000"/>
                  </a:schemeClr>
                </a:solidFill>
              </a:defRPr>
            </a:lvl2pPr>
            <a:lvl3pPr marL="1133947" indent="0">
              <a:buNone/>
              <a:defRPr sz="2232">
                <a:solidFill>
                  <a:schemeClr val="tx1">
                    <a:tint val="75000"/>
                  </a:schemeClr>
                </a:solidFill>
              </a:defRPr>
            </a:lvl3pPr>
            <a:lvl4pPr marL="1700921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4pPr>
            <a:lvl5pPr marL="2267895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5pPr>
            <a:lvl6pPr marL="2834869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6pPr>
            <a:lvl7pPr marL="3401842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7pPr>
            <a:lvl8pPr marL="3968816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8pPr>
            <a:lvl9pPr marL="4535790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909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39455" y="2300203"/>
            <a:ext cx="6425724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54171" y="2300203"/>
            <a:ext cx="6425724" cy="54824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0772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460041"/>
            <a:ext cx="13040439" cy="16701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1425" y="2118188"/>
            <a:ext cx="6396193" cy="1038091"/>
          </a:xfrm>
        </p:spPr>
        <p:txBody>
          <a:bodyPr anchor="b"/>
          <a:lstStyle>
            <a:lvl1pPr marL="0" indent="0">
              <a:buNone/>
              <a:defRPr sz="2976" b="1"/>
            </a:lvl1pPr>
            <a:lvl2pPr marL="566974" indent="0">
              <a:buNone/>
              <a:defRPr sz="2480" b="1"/>
            </a:lvl2pPr>
            <a:lvl3pPr marL="1133947" indent="0">
              <a:buNone/>
              <a:defRPr sz="2232" b="1"/>
            </a:lvl3pPr>
            <a:lvl4pPr marL="1700921" indent="0">
              <a:buNone/>
              <a:defRPr sz="1984" b="1"/>
            </a:lvl4pPr>
            <a:lvl5pPr marL="2267895" indent="0">
              <a:buNone/>
              <a:defRPr sz="1984" b="1"/>
            </a:lvl5pPr>
            <a:lvl6pPr marL="2834869" indent="0">
              <a:buNone/>
              <a:defRPr sz="1984" b="1"/>
            </a:lvl6pPr>
            <a:lvl7pPr marL="3401842" indent="0">
              <a:buNone/>
              <a:defRPr sz="1984" b="1"/>
            </a:lvl7pPr>
            <a:lvl8pPr marL="3968816" indent="0">
              <a:buNone/>
              <a:defRPr sz="1984" b="1"/>
            </a:lvl8pPr>
            <a:lvl9pPr marL="4535790" indent="0">
              <a:buNone/>
              <a:defRPr sz="198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425" y="3156278"/>
            <a:ext cx="6396193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654171" y="2118188"/>
            <a:ext cx="6427693" cy="1038091"/>
          </a:xfrm>
        </p:spPr>
        <p:txBody>
          <a:bodyPr anchor="b"/>
          <a:lstStyle>
            <a:lvl1pPr marL="0" indent="0">
              <a:buNone/>
              <a:defRPr sz="2976" b="1"/>
            </a:lvl1pPr>
            <a:lvl2pPr marL="566974" indent="0">
              <a:buNone/>
              <a:defRPr sz="2480" b="1"/>
            </a:lvl2pPr>
            <a:lvl3pPr marL="1133947" indent="0">
              <a:buNone/>
              <a:defRPr sz="2232" b="1"/>
            </a:lvl3pPr>
            <a:lvl4pPr marL="1700921" indent="0">
              <a:buNone/>
              <a:defRPr sz="1984" b="1"/>
            </a:lvl4pPr>
            <a:lvl5pPr marL="2267895" indent="0">
              <a:buNone/>
              <a:defRPr sz="1984" b="1"/>
            </a:lvl5pPr>
            <a:lvl6pPr marL="2834869" indent="0">
              <a:buNone/>
              <a:defRPr sz="1984" b="1"/>
            </a:lvl6pPr>
            <a:lvl7pPr marL="3401842" indent="0">
              <a:buNone/>
              <a:defRPr sz="1984" b="1"/>
            </a:lvl7pPr>
            <a:lvl8pPr marL="3968816" indent="0">
              <a:buNone/>
              <a:defRPr sz="1984" b="1"/>
            </a:lvl8pPr>
            <a:lvl9pPr marL="4535790" indent="0">
              <a:buNone/>
              <a:defRPr sz="198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654171" y="3156278"/>
            <a:ext cx="6427693" cy="464241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013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183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863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76051"/>
            <a:ext cx="4876383" cy="2016178"/>
          </a:xfrm>
        </p:spPr>
        <p:txBody>
          <a:bodyPr anchor="b"/>
          <a:lstStyle>
            <a:lvl1pPr>
              <a:defRPr sz="396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27693" y="1244111"/>
            <a:ext cx="7654171" cy="6140542"/>
          </a:xfrm>
        </p:spPr>
        <p:txBody>
          <a:bodyPr/>
          <a:lstStyle>
            <a:lvl1pPr>
              <a:defRPr sz="3968"/>
            </a:lvl1pPr>
            <a:lvl2pPr>
              <a:defRPr sz="3472"/>
            </a:lvl2pPr>
            <a:lvl3pPr>
              <a:defRPr sz="2976"/>
            </a:lvl3pPr>
            <a:lvl4pPr>
              <a:defRPr sz="2480"/>
            </a:lvl4pPr>
            <a:lvl5pPr>
              <a:defRPr sz="2480"/>
            </a:lvl5pPr>
            <a:lvl6pPr>
              <a:defRPr sz="2480"/>
            </a:lvl6pPr>
            <a:lvl7pPr>
              <a:defRPr sz="2480"/>
            </a:lvl7pPr>
            <a:lvl8pPr>
              <a:defRPr sz="2480"/>
            </a:lvl8pPr>
            <a:lvl9pPr>
              <a:defRPr sz="248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2592229"/>
            <a:ext cx="4876383" cy="4802425"/>
          </a:xfrm>
        </p:spPr>
        <p:txBody>
          <a:bodyPr/>
          <a:lstStyle>
            <a:lvl1pPr marL="0" indent="0">
              <a:buNone/>
              <a:defRPr sz="1984"/>
            </a:lvl1pPr>
            <a:lvl2pPr marL="566974" indent="0">
              <a:buNone/>
              <a:defRPr sz="1736"/>
            </a:lvl2pPr>
            <a:lvl3pPr marL="1133947" indent="0">
              <a:buNone/>
              <a:defRPr sz="1488"/>
            </a:lvl3pPr>
            <a:lvl4pPr marL="1700921" indent="0">
              <a:buNone/>
              <a:defRPr sz="1240"/>
            </a:lvl4pPr>
            <a:lvl5pPr marL="2267895" indent="0">
              <a:buNone/>
              <a:defRPr sz="1240"/>
            </a:lvl5pPr>
            <a:lvl6pPr marL="2834869" indent="0">
              <a:buNone/>
              <a:defRPr sz="1240"/>
            </a:lvl6pPr>
            <a:lvl7pPr marL="3401842" indent="0">
              <a:buNone/>
              <a:defRPr sz="1240"/>
            </a:lvl7pPr>
            <a:lvl8pPr marL="3968816" indent="0">
              <a:buNone/>
              <a:defRPr sz="1240"/>
            </a:lvl8pPr>
            <a:lvl9pPr marL="4535790" indent="0">
              <a:buNone/>
              <a:defRPr sz="124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116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1425" y="576051"/>
            <a:ext cx="4876383" cy="2016178"/>
          </a:xfrm>
        </p:spPr>
        <p:txBody>
          <a:bodyPr anchor="b"/>
          <a:lstStyle>
            <a:lvl1pPr>
              <a:defRPr sz="3968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427693" y="1244111"/>
            <a:ext cx="7654171" cy="6140542"/>
          </a:xfrm>
        </p:spPr>
        <p:txBody>
          <a:bodyPr anchor="t"/>
          <a:lstStyle>
            <a:lvl1pPr marL="0" indent="0">
              <a:buNone/>
              <a:defRPr sz="3968"/>
            </a:lvl1pPr>
            <a:lvl2pPr marL="566974" indent="0">
              <a:buNone/>
              <a:defRPr sz="3472"/>
            </a:lvl2pPr>
            <a:lvl3pPr marL="1133947" indent="0">
              <a:buNone/>
              <a:defRPr sz="2976"/>
            </a:lvl3pPr>
            <a:lvl4pPr marL="1700921" indent="0">
              <a:buNone/>
              <a:defRPr sz="2480"/>
            </a:lvl4pPr>
            <a:lvl5pPr marL="2267895" indent="0">
              <a:buNone/>
              <a:defRPr sz="2480"/>
            </a:lvl5pPr>
            <a:lvl6pPr marL="2834869" indent="0">
              <a:buNone/>
              <a:defRPr sz="2480"/>
            </a:lvl6pPr>
            <a:lvl7pPr marL="3401842" indent="0">
              <a:buNone/>
              <a:defRPr sz="2480"/>
            </a:lvl7pPr>
            <a:lvl8pPr marL="3968816" indent="0">
              <a:buNone/>
              <a:defRPr sz="2480"/>
            </a:lvl8pPr>
            <a:lvl9pPr marL="4535790" indent="0">
              <a:buNone/>
              <a:defRPr sz="248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41425" y="2592229"/>
            <a:ext cx="4876383" cy="4802425"/>
          </a:xfrm>
        </p:spPr>
        <p:txBody>
          <a:bodyPr/>
          <a:lstStyle>
            <a:lvl1pPr marL="0" indent="0">
              <a:buNone/>
              <a:defRPr sz="1984"/>
            </a:lvl1pPr>
            <a:lvl2pPr marL="566974" indent="0">
              <a:buNone/>
              <a:defRPr sz="1736"/>
            </a:lvl2pPr>
            <a:lvl3pPr marL="1133947" indent="0">
              <a:buNone/>
              <a:defRPr sz="1488"/>
            </a:lvl3pPr>
            <a:lvl4pPr marL="1700921" indent="0">
              <a:buNone/>
              <a:defRPr sz="1240"/>
            </a:lvl4pPr>
            <a:lvl5pPr marL="2267895" indent="0">
              <a:buNone/>
              <a:defRPr sz="1240"/>
            </a:lvl5pPr>
            <a:lvl6pPr marL="2834869" indent="0">
              <a:buNone/>
              <a:defRPr sz="1240"/>
            </a:lvl6pPr>
            <a:lvl7pPr marL="3401842" indent="0">
              <a:buNone/>
              <a:defRPr sz="1240"/>
            </a:lvl7pPr>
            <a:lvl8pPr marL="3968816" indent="0">
              <a:buNone/>
              <a:defRPr sz="1240"/>
            </a:lvl8pPr>
            <a:lvl9pPr marL="4535790" indent="0">
              <a:buNone/>
              <a:defRPr sz="124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070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39456" y="460041"/>
            <a:ext cx="13040439" cy="16701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39456" y="2300203"/>
            <a:ext cx="13040439" cy="54824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9455" y="8008708"/>
            <a:ext cx="3401854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9D130-D10D-4CA0-AD54-733112986C4E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08285" y="8008708"/>
            <a:ext cx="5102781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041" y="8008708"/>
            <a:ext cx="3401854" cy="460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8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0AE2FB-5DD9-4BBE-A71E-F1CA880D114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0306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133947" rtl="0" eaLnBrk="1" latinLnBrk="0" hangingPunct="1">
        <a:lnSpc>
          <a:spcPct val="90000"/>
        </a:lnSpc>
        <a:spcBef>
          <a:spcPct val="0"/>
        </a:spcBef>
        <a:buNone/>
        <a:defRPr sz="54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487" indent="-283487" algn="l" defTabSz="1133947" rtl="0" eaLnBrk="1" latinLnBrk="0" hangingPunct="1">
        <a:lnSpc>
          <a:spcPct val="90000"/>
        </a:lnSpc>
        <a:spcBef>
          <a:spcPts val="1240"/>
        </a:spcBef>
        <a:buFont typeface="Arial" panose="020B0604020202020204" pitchFamily="34" charset="0"/>
        <a:buChar char="•"/>
        <a:defRPr sz="3472" kern="1200">
          <a:solidFill>
            <a:schemeClr val="tx1"/>
          </a:solidFill>
          <a:latin typeface="+mn-lt"/>
          <a:ea typeface="+mn-ea"/>
          <a:cs typeface="+mn-cs"/>
        </a:defRPr>
      </a:lvl1pPr>
      <a:lvl2pPr marL="850461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976" kern="1200">
          <a:solidFill>
            <a:schemeClr val="tx1"/>
          </a:solidFill>
          <a:latin typeface="+mn-lt"/>
          <a:ea typeface="+mn-ea"/>
          <a:cs typeface="+mn-cs"/>
        </a:defRPr>
      </a:lvl2pPr>
      <a:lvl3pPr marL="1417434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3pPr>
      <a:lvl4pPr marL="1984408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2" kern="1200">
          <a:solidFill>
            <a:schemeClr val="tx1"/>
          </a:solidFill>
          <a:latin typeface="+mn-lt"/>
          <a:ea typeface="+mn-ea"/>
          <a:cs typeface="+mn-cs"/>
        </a:defRPr>
      </a:lvl4pPr>
      <a:lvl5pPr marL="2551382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2" kern="1200">
          <a:solidFill>
            <a:schemeClr val="tx1"/>
          </a:solidFill>
          <a:latin typeface="+mn-lt"/>
          <a:ea typeface="+mn-ea"/>
          <a:cs typeface="+mn-cs"/>
        </a:defRPr>
      </a:lvl5pPr>
      <a:lvl6pPr marL="3118355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2" kern="1200">
          <a:solidFill>
            <a:schemeClr val="tx1"/>
          </a:solidFill>
          <a:latin typeface="+mn-lt"/>
          <a:ea typeface="+mn-ea"/>
          <a:cs typeface="+mn-cs"/>
        </a:defRPr>
      </a:lvl6pPr>
      <a:lvl7pPr marL="3685329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2" kern="1200">
          <a:solidFill>
            <a:schemeClr val="tx1"/>
          </a:solidFill>
          <a:latin typeface="+mn-lt"/>
          <a:ea typeface="+mn-ea"/>
          <a:cs typeface="+mn-cs"/>
        </a:defRPr>
      </a:lvl7pPr>
      <a:lvl8pPr marL="4252303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2" kern="1200">
          <a:solidFill>
            <a:schemeClr val="tx1"/>
          </a:solidFill>
          <a:latin typeface="+mn-lt"/>
          <a:ea typeface="+mn-ea"/>
          <a:cs typeface="+mn-cs"/>
        </a:defRPr>
      </a:lvl8pPr>
      <a:lvl9pPr marL="4819277" indent="-283487" algn="l" defTabSz="1133947" rtl="0" eaLnBrk="1" latinLnBrk="0" hangingPunct="1">
        <a:lnSpc>
          <a:spcPct val="90000"/>
        </a:lnSpc>
        <a:spcBef>
          <a:spcPts val="620"/>
        </a:spcBef>
        <a:buFont typeface="Arial" panose="020B0604020202020204" pitchFamily="34" charset="0"/>
        <a:buChar char="•"/>
        <a:defRPr sz="223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1pPr>
      <a:lvl2pPr marL="566974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2pPr>
      <a:lvl3pPr marL="1133947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3pPr>
      <a:lvl4pPr marL="1700921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4pPr>
      <a:lvl5pPr marL="2267895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5pPr>
      <a:lvl6pPr marL="2834869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6pPr>
      <a:lvl7pPr marL="3401842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7pPr>
      <a:lvl8pPr marL="3968816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8pPr>
      <a:lvl9pPr marL="4535790" algn="l" defTabSz="1133947" rtl="0" eaLnBrk="1" latinLnBrk="0" hangingPunct="1">
        <a:defRPr sz="223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g"/><Relationship Id="rId3" Type="http://schemas.openxmlformats.org/officeDocument/2006/relationships/image" Target="../media/image17.jpeg"/><Relationship Id="rId7" Type="http://schemas.openxmlformats.org/officeDocument/2006/relationships/image" Target="../media/image2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24.jpg"/><Relationship Id="rId9" Type="http://schemas.openxmlformats.org/officeDocument/2006/relationships/image" Target="../media/image29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7.jpeg"/><Relationship Id="rId7" Type="http://schemas.openxmlformats.org/officeDocument/2006/relationships/image" Target="../media/image33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png"/><Relationship Id="rId3" Type="http://schemas.openxmlformats.org/officeDocument/2006/relationships/image" Target="../media/image17.jpeg"/><Relationship Id="rId7" Type="http://schemas.microsoft.com/office/2007/relationships/hdphoto" Target="../media/hdphoto2.wdp"/><Relationship Id="rId12" Type="http://schemas.openxmlformats.org/officeDocument/2006/relationships/image" Target="../media/image42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microsoft.com/office/2007/relationships/hdphoto" Target="../media/hdphoto1.wdp"/><Relationship Id="rId10" Type="http://schemas.openxmlformats.org/officeDocument/2006/relationships/image" Target="../media/image40.png"/><Relationship Id="rId4" Type="http://schemas.openxmlformats.org/officeDocument/2006/relationships/image" Target="../media/image36.png"/><Relationship Id="rId9" Type="http://schemas.openxmlformats.org/officeDocument/2006/relationships/image" Target="../media/image39.png"/><Relationship Id="rId1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emf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63301"/>
            <a:ext cx="15119350" cy="8704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5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20684" r="54474" b="68641"/>
          <a:stretch/>
        </p:blipFill>
        <p:spPr>
          <a:xfrm>
            <a:off x="1704215" y="989565"/>
            <a:ext cx="3629786" cy="1029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32186" y="908074"/>
            <a:ext cx="85636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ПРИМЕР ОФОРМЛЕНИЕ ФАСАДОВ ЖИЛЫХ ДОМОВ, </a:t>
            </a:r>
            <a:r>
              <a:rPr lang="ru-RU" sz="2000" dirty="0"/>
              <a:t>по ул. Победы, </a:t>
            </a:r>
            <a:r>
              <a:rPr lang="ru-RU" sz="2000" dirty="0" smtClean="0"/>
              <a:t>9, 14, 18, 17, 22, 21, 24, 33, 34, 40, 37, 54/1, 41 </a:t>
            </a:r>
            <a:r>
              <a:rPr lang="ru-RU" sz="2000" dirty="0"/>
              <a:t>(белые гирлянды), </a:t>
            </a:r>
            <a:endParaRPr lang="ru-RU" sz="2000" dirty="0" smtClean="0"/>
          </a:p>
          <a:p>
            <a:r>
              <a:rPr lang="ru-RU" sz="2000" dirty="0" smtClean="0"/>
              <a:t>по </a:t>
            </a:r>
            <a:r>
              <a:rPr lang="ru-RU" sz="2000" dirty="0"/>
              <a:t>ул. Победы, 39</a:t>
            </a:r>
            <a:r>
              <a:rPr lang="ru-RU" sz="2000" dirty="0" smtClean="0"/>
              <a:t>, 50, 35, 38, 32, 24а, 19, 20, 15, 16, 12 </a:t>
            </a:r>
            <a:r>
              <a:rPr lang="ru-RU" sz="2000" dirty="0"/>
              <a:t>(желтые гирлянды</a:t>
            </a:r>
            <a:r>
              <a:rPr lang="ru-RU" sz="2000" dirty="0" smtClean="0"/>
              <a:t>), </a:t>
            </a:r>
          </a:p>
          <a:p>
            <a:r>
              <a:rPr lang="ru-RU" sz="2000" dirty="0" smtClean="0"/>
              <a:t>И </a:t>
            </a:r>
            <a:r>
              <a:rPr lang="ru-RU" sz="2000" dirty="0"/>
              <a:t>НЕЖИЛЫХ ОБЪЕКТОВ РАПОЛОЖЕНЫХ В </a:t>
            </a:r>
            <a:r>
              <a:rPr lang="ru-RU" sz="2000" dirty="0" smtClean="0"/>
              <a:t>НИХ, ТАКЖЕ ФАСАДОВ СОЦИАЛЬНО ЗНАЧИМЫХ ОБЪЕКТОВ. ГОРОДА</a:t>
            </a:r>
            <a:endParaRPr lang="ru-RU" sz="2000" dirty="0"/>
          </a:p>
          <a:p>
            <a:endParaRPr lang="ru-RU" sz="1600" dirty="0"/>
          </a:p>
          <a:p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66" y="2849680"/>
            <a:ext cx="2619714" cy="261971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6058" y="2366127"/>
            <a:ext cx="2216312" cy="4378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Белые гирлянды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49" r="549" b="33109"/>
          <a:stretch/>
        </p:blipFill>
        <p:spPr>
          <a:xfrm>
            <a:off x="3430561" y="2849681"/>
            <a:ext cx="2756153" cy="261971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72398" y="2472672"/>
            <a:ext cx="2399760" cy="4378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Желтые гирлянды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66" y="5785601"/>
            <a:ext cx="5862847" cy="2676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695" y="5785601"/>
            <a:ext cx="3919595" cy="261350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5" r="8128"/>
          <a:stretch/>
        </p:blipFill>
        <p:spPr>
          <a:xfrm>
            <a:off x="6673695" y="2849680"/>
            <a:ext cx="3919595" cy="261971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6327" y="2789611"/>
            <a:ext cx="3789485" cy="5609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16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20684" r="54474" b="68641"/>
          <a:stretch/>
        </p:blipFill>
        <p:spPr>
          <a:xfrm>
            <a:off x="1704215" y="989565"/>
            <a:ext cx="3629786" cy="1029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58067" y="933552"/>
            <a:ext cx="9785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ПРИМЕР ОФОРМЛЕНИЕ ВИТРИН.ГОРОДА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21"/>
          <a:stretch/>
        </p:blipFill>
        <p:spPr>
          <a:xfrm>
            <a:off x="523661" y="5498725"/>
            <a:ext cx="4540518" cy="28407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96" y="2163819"/>
            <a:ext cx="4478632" cy="30869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444" y="2060403"/>
            <a:ext cx="4253851" cy="319038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96" y="5498725"/>
            <a:ext cx="4478632" cy="284073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0444" y="5498725"/>
            <a:ext cx="4253851" cy="28407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61" y="2163819"/>
            <a:ext cx="4540518" cy="3086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02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20684" r="54474" b="68641"/>
          <a:stretch/>
        </p:blipFill>
        <p:spPr>
          <a:xfrm>
            <a:off x="1704215" y="989565"/>
            <a:ext cx="3629786" cy="1029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58067" y="933552"/>
            <a:ext cx="9785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ПРИМЕР ОФОРМЛЕНИЕ ДЕРЕВЬЕВ.ГОРОДА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4" y="2136030"/>
            <a:ext cx="3622654" cy="280052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91" y="5053286"/>
            <a:ext cx="5190410" cy="33621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9398" y="5053286"/>
            <a:ext cx="5050687" cy="33621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017" y="5614859"/>
            <a:ext cx="4207365" cy="280052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613" y="2323087"/>
            <a:ext cx="4218171" cy="314856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9" r="4736"/>
          <a:stretch/>
        </p:blipFill>
        <p:spPr>
          <a:xfrm>
            <a:off x="10559449" y="2162510"/>
            <a:ext cx="3859306" cy="2774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20684" r="54474" b="68641"/>
          <a:stretch/>
        </p:blipFill>
        <p:spPr>
          <a:xfrm>
            <a:off x="1704215" y="989565"/>
            <a:ext cx="3629786" cy="10297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58067" y="933552"/>
            <a:ext cx="109786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ПРИМЕР ОФОРМЛЕНИЕ ЛИНЕЙНЫХ ОБЪЕКТОВ.</a:t>
            </a:r>
          </a:p>
          <a:p>
            <a:r>
              <a:rPr lang="ru-RU" sz="3200" dirty="0" smtClean="0"/>
              <a:t>ГОРОДА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8" t="52445" r="4800" b="7248"/>
          <a:stretch/>
        </p:blipFill>
        <p:spPr>
          <a:xfrm>
            <a:off x="9520485" y="5331758"/>
            <a:ext cx="5453768" cy="3152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3" t="7470" r="4595" b="53002"/>
          <a:stretch/>
        </p:blipFill>
        <p:spPr>
          <a:xfrm>
            <a:off x="9520485" y="2082276"/>
            <a:ext cx="5453768" cy="30647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9" t="7291"/>
          <a:stretch/>
        </p:blipFill>
        <p:spPr>
          <a:xfrm>
            <a:off x="161924" y="2105024"/>
            <a:ext cx="9103999" cy="401002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/>
          <a:srcRect l="34545" t="10224" r="34425" b="12783"/>
          <a:stretch/>
        </p:blipFill>
        <p:spPr>
          <a:xfrm>
            <a:off x="268941" y="6672852"/>
            <a:ext cx="1264023" cy="176424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0"/>
          <a:srcRect l="34692" t="11269" r="34719" b="12652"/>
          <a:stretch/>
        </p:blipFill>
        <p:spPr>
          <a:xfrm>
            <a:off x="1827478" y="6672852"/>
            <a:ext cx="1261038" cy="176424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/>
          <a:srcRect l="34766" t="11008" r="35748" b="12390"/>
          <a:stretch/>
        </p:blipFill>
        <p:spPr>
          <a:xfrm>
            <a:off x="3383029" y="6672852"/>
            <a:ext cx="1207270" cy="17642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/>
          <a:srcRect l="34839" t="10485" r="34425" b="12782"/>
          <a:stretch/>
        </p:blipFill>
        <p:spPr>
          <a:xfrm>
            <a:off x="4884812" y="6672852"/>
            <a:ext cx="1256308" cy="176424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3"/>
          <a:srcRect l="34692" t="10485" r="34425" b="12521"/>
          <a:stretch/>
        </p:blipFill>
        <p:spPr>
          <a:xfrm>
            <a:off x="6435633" y="6672852"/>
            <a:ext cx="1258033" cy="176424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/>
          <a:srcRect l="34398" t="10421" r="34793" b="12454"/>
          <a:stretch/>
        </p:blipFill>
        <p:spPr>
          <a:xfrm>
            <a:off x="8009177" y="6672852"/>
            <a:ext cx="1252911" cy="176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58067" y="933552"/>
            <a:ext cx="10978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ПРИМЕР ОФОРМЛЕНИЕ </a:t>
            </a:r>
            <a:r>
              <a:rPr lang="ru-RU" sz="3200" dirty="0" smtClean="0"/>
              <a:t>ФАСАДОВ ГОРОДА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8" t="183" r="3243" b="16254"/>
          <a:stretch/>
        </p:blipFill>
        <p:spPr>
          <a:xfrm>
            <a:off x="8153400" y="2752725"/>
            <a:ext cx="6418117" cy="41529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62" t="22604" r="20384" b="21663"/>
          <a:stretch/>
        </p:blipFill>
        <p:spPr>
          <a:xfrm>
            <a:off x="470901" y="2752725"/>
            <a:ext cx="7027731" cy="41613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20684" r="54474" b="68641"/>
          <a:stretch/>
        </p:blipFill>
        <p:spPr>
          <a:xfrm>
            <a:off x="1704215" y="989565"/>
            <a:ext cx="3629786" cy="102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3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37" b="61415"/>
          <a:stretch/>
        </p:blipFill>
        <p:spPr>
          <a:xfrm>
            <a:off x="-32494" y="0"/>
            <a:ext cx="8624788" cy="33340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768" y="529703"/>
            <a:ext cx="6042168" cy="339774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79" y="4385909"/>
            <a:ext cx="7880142" cy="387945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768" y="4390094"/>
            <a:ext cx="6042168" cy="387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4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222" y="0"/>
            <a:ext cx="15009393" cy="864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498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009393" cy="8640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63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2" y="0"/>
            <a:ext cx="15009393" cy="86407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50382" y="2182091"/>
            <a:ext cx="184731" cy="4378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72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-22529"/>
            <a:ext cx="15814765" cy="8663293"/>
            <a:chOff x="0" y="-22529"/>
            <a:chExt cx="15814765" cy="8663293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571412" y="-22529"/>
              <a:ext cx="3243353" cy="8663167"/>
            </a:xfrm>
            <a:prstGeom prst="rect">
              <a:avLst/>
            </a:prstGeom>
          </p:spPr>
        </p:pic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93335" y="-22508"/>
              <a:ext cx="3243353" cy="8663167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33130" y="-22487"/>
              <a:ext cx="3243353" cy="8663167"/>
            </a:xfrm>
            <a:prstGeom prst="rect">
              <a:avLst/>
            </a:prstGeom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50897" y="-22466"/>
              <a:ext cx="3243353" cy="8663167"/>
            </a:xfrm>
            <a:prstGeom prst="rect">
              <a:avLst/>
            </a:prstGeom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568664" y="-22445"/>
              <a:ext cx="3243353" cy="8663167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6431" y="-22424"/>
              <a:ext cx="3243353" cy="8663167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5400000">
              <a:off x="-2709621" y="2687199"/>
              <a:ext cx="8663186" cy="3243943"/>
            </a:xfrm>
            <a:prstGeom prst="rect">
              <a:avLst/>
            </a:prstGeom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"/>
          <a:stretch/>
        </p:blipFill>
        <p:spPr>
          <a:xfrm>
            <a:off x="72570" y="217284"/>
            <a:ext cx="6045201" cy="158239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/>
          <a:srcRect l="2793" t="47836"/>
          <a:stretch/>
        </p:blipFill>
        <p:spPr>
          <a:xfrm>
            <a:off x="6520198" y="235166"/>
            <a:ext cx="8925041" cy="126813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521" y="1933230"/>
            <a:ext cx="11430000" cy="6559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6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8" t="7585"/>
          <a:stretch/>
        </p:blipFill>
        <p:spPr>
          <a:xfrm>
            <a:off x="1018307" y="126619"/>
            <a:ext cx="12947073" cy="8495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47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79" t="22562"/>
          <a:stretch/>
        </p:blipFill>
        <p:spPr>
          <a:xfrm>
            <a:off x="789817" y="1101436"/>
            <a:ext cx="13110171" cy="75393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52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31" b="24851"/>
          <a:stretch/>
        </p:blipFill>
        <p:spPr>
          <a:xfrm>
            <a:off x="1704214" y="186575"/>
            <a:ext cx="4561107" cy="6862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64" t="20684"/>
          <a:stretch/>
        </p:blipFill>
        <p:spPr>
          <a:xfrm>
            <a:off x="1704214" y="989564"/>
            <a:ext cx="12757589" cy="765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80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712</TotalTime>
  <Words>104</Words>
  <Application>Microsoft Office PowerPoint</Application>
  <PresentationFormat>Произвольный</PresentationFormat>
  <Paragraphs>10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Useer</dc:creator>
  <cp:lastModifiedBy>Useer</cp:lastModifiedBy>
  <cp:revision>26</cp:revision>
  <dcterms:created xsi:type="dcterms:W3CDTF">2019-11-14T06:50:15Z</dcterms:created>
  <dcterms:modified xsi:type="dcterms:W3CDTF">2019-11-25T06:44:07Z</dcterms:modified>
</cp:coreProperties>
</file>